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Tema</a:t>
            </a:r>
            <a:r>
              <a:rPr lang="en-US" dirty="0" smtClean="0"/>
              <a:t>: </a:t>
            </a:r>
            <a:r>
              <a:rPr lang="bg-BG" dirty="0" smtClean="0"/>
              <a:t>управление на автомобилно огледало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2913984"/>
          </a:xfrm>
        </p:spPr>
        <p:txBody>
          <a:bodyPr>
            <a:normAutofit fontScale="92500" lnSpcReduction="10000"/>
          </a:bodyPr>
          <a:lstStyle/>
          <a:p>
            <a:r>
              <a:rPr lang="bg-BG" dirty="0" smtClean="0">
                <a:solidFill>
                  <a:schemeClr val="tx1"/>
                </a:solidFill>
              </a:rPr>
              <a:t>Изготвили:</a:t>
            </a:r>
          </a:p>
          <a:p>
            <a:r>
              <a:rPr lang="bg-BG" dirty="0" smtClean="0">
                <a:solidFill>
                  <a:schemeClr val="tx1"/>
                </a:solidFill>
              </a:rPr>
              <a:t>Георги Стефанов</a:t>
            </a:r>
          </a:p>
          <a:p>
            <a:r>
              <a:rPr lang="bg-BG" dirty="0" smtClean="0">
                <a:solidFill>
                  <a:schemeClr val="tx1"/>
                </a:solidFill>
              </a:rPr>
              <a:t>Денис Давидов</a:t>
            </a:r>
          </a:p>
          <a:p>
            <a:r>
              <a:rPr lang="bg-BG" dirty="0" smtClean="0">
                <a:solidFill>
                  <a:schemeClr val="tx1"/>
                </a:solidFill>
              </a:rPr>
              <a:t>Димитър Праматаров</a:t>
            </a:r>
          </a:p>
          <a:p>
            <a:r>
              <a:rPr lang="bg-BG" dirty="0" smtClean="0">
                <a:solidFill>
                  <a:schemeClr val="tx1"/>
                </a:solidFill>
              </a:rPr>
              <a:t>Георги Ламбов</a:t>
            </a:r>
          </a:p>
          <a:p>
            <a:endParaRPr lang="bg-BG" dirty="0">
              <a:solidFill>
                <a:schemeClr val="tx1"/>
              </a:solidFill>
            </a:endParaRPr>
          </a:p>
          <a:p>
            <a:r>
              <a:rPr lang="bg-BG" dirty="0" smtClean="0">
                <a:solidFill>
                  <a:schemeClr val="tx1"/>
                </a:solidFill>
              </a:rPr>
              <a:t>Специалност: Автомобилна елктроника</a:t>
            </a:r>
          </a:p>
          <a:p>
            <a:endParaRPr lang="bg-BG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5890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679269"/>
            <a:ext cx="8534400" cy="1062445"/>
          </a:xfrm>
        </p:spPr>
        <p:txBody>
          <a:bodyPr>
            <a:normAutofit fontScale="90000"/>
          </a:bodyPr>
          <a:lstStyle/>
          <a:p>
            <a:r>
              <a:rPr lang="bg-BG" dirty="0" smtClean="0"/>
              <a:t>Организация на проекта и разпределение на задачите в колектива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2002970"/>
            <a:ext cx="9644154" cy="4336870"/>
          </a:xfrm>
        </p:spPr>
        <p:txBody>
          <a:bodyPr/>
          <a:lstStyle/>
          <a:p>
            <a:r>
              <a:rPr lang="bg-BG" dirty="0" smtClean="0">
                <a:solidFill>
                  <a:schemeClr val="tx1"/>
                </a:solidFill>
              </a:rPr>
              <a:t>Ръководител – Георги Стефанов, фак. № 941222054</a:t>
            </a:r>
          </a:p>
          <a:p>
            <a:r>
              <a:rPr lang="bg-BG" dirty="0" smtClean="0">
                <a:solidFill>
                  <a:schemeClr val="tx1"/>
                </a:solidFill>
              </a:rPr>
              <a:t>Хардуерен проект – Денис Давид</a:t>
            </a:r>
            <a:r>
              <a:rPr lang="en-US" dirty="0" smtClean="0">
                <a:solidFill>
                  <a:schemeClr val="tx1"/>
                </a:solidFill>
              </a:rPr>
              <a:t>o</a:t>
            </a:r>
            <a:r>
              <a:rPr lang="bg-BG" dirty="0" smtClean="0">
                <a:solidFill>
                  <a:schemeClr val="tx1"/>
                </a:solidFill>
              </a:rPr>
              <a:t>в, фак. № 941222044</a:t>
            </a:r>
          </a:p>
          <a:p>
            <a:r>
              <a:rPr lang="bg-BG" dirty="0" smtClean="0">
                <a:solidFill>
                  <a:schemeClr val="tx1"/>
                </a:solidFill>
              </a:rPr>
              <a:t>Софтуерен разработчик – Димитър Праматаров, фак. № 941222012</a:t>
            </a:r>
          </a:p>
          <a:p>
            <a:r>
              <a:rPr lang="bg-BG" dirty="0" smtClean="0">
                <a:solidFill>
                  <a:schemeClr val="tx1"/>
                </a:solidFill>
              </a:rPr>
              <a:t>Интегратор – Георги Ламбов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340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96390"/>
            <a:ext cx="8534400" cy="1027610"/>
          </a:xfrm>
        </p:spPr>
        <p:txBody>
          <a:bodyPr>
            <a:normAutofit/>
          </a:bodyPr>
          <a:lstStyle/>
          <a:p>
            <a:r>
              <a:rPr lang="bg-BG" dirty="0" smtClean="0"/>
              <a:t>Блокова схема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1767840"/>
            <a:ext cx="8534400" cy="471133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606" y="1576251"/>
            <a:ext cx="8342811" cy="499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38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96390"/>
            <a:ext cx="8534400" cy="1027610"/>
          </a:xfrm>
        </p:spPr>
        <p:txBody>
          <a:bodyPr>
            <a:normAutofit/>
          </a:bodyPr>
          <a:lstStyle/>
          <a:p>
            <a:r>
              <a:rPr lang="bg-BG" dirty="0" smtClean="0"/>
              <a:t>Хардуерен проект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3183" y="6126480"/>
            <a:ext cx="8534400" cy="1463039"/>
          </a:xfrm>
        </p:spPr>
        <p:txBody>
          <a:bodyPr>
            <a:normAutofit fontScale="250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ru-RU" sz="8000" dirty="0">
                <a:solidFill>
                  <a:schemeClr val="tx1"/>
                </a:solidFill>
              </a:rPr>
              <a:t>Принципна схема за управление на DC мотори</a:t>
            </a:r>
            <a:endParaRPr lang="en-US" sz="8000" dirty="0" smtClean="0">
              <a:solidFill>
                <a:schemeClr val="tx1"/>
              </a:solidFill>
            </a:endParaRP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656" y="1436914"/>
            <a:ext cx="7791995" cy="4775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6073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96390"/>
            <a:ext cx="8534400" cy="1027610"/>
          </a:xfrm>
        </p:spPr>
        <p:txBody>
          <a:bodyPr>
            <a:normAutofit/>
          </a:bodyPr>
          <a:lstStyle/>
          <a:p>
            <a:r>
              <a:rPr lang="bg-BG" dirty="0" smtClean="0"/>
              <a:t>Хардуерен проект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3183" y="4084320"/>
            <a:ext cx="8534400" cy="3505200"/>
          </a:xfrm>
        </p:spPr>
        <p:txBody>
          <a:bodyPr>
            <a:normAutofit fontScale="250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sz="9600" b="1" dirty="0">
                <a:solidFill>
                  <a:schemeClr val="tx1"/>
                </a:solidFill>
              </a:rPr>
              <a:t>BILL OF MATERIALS (BOM)</a:t>
            </a:r>
            <a:endParaRPr lang="en-US" sz="9600" dirty="0">
              <a:solidFill>
                <a:schemeClr val="tx1"/>
              </a:solidFill>
            </a:endParaRP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A screenshot of a computer&#10;&#10;AI-generated content may be incorrect.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811" y="1820091"/>
            <a:ext cx="10302240" cy="216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0380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96390"/>
            <a:ext cx="8534400" cy="1027610"/>
          </a:xfrm>
        </p:spPr>
        <p:txBody>
          <a:bodyPr>
            <a:normAutofit/>
          </a:bodyPr>
          <a:lstStyle/>
          <a:p>
            <a:r>
              <a:rPr lang="bg-BG" dirty="0" smtClean="0"/>
              <a:t>Хардуерен проект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3183" y="4084320"/>
            <a:ext cx="8534400" cy="3505200"/>
          </a:xfrm>
        </p:spPr>
        <p:txBody>
          <a:bodyPr>
            <a:normAutofit fontScale="25000" lnSpcReduction="20000"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sz="9600" dirty="0">
              <a:solidFill>
                <a:schemeClr val="tx1"/>
              </a:solidFill>
            </a:endParaRPr>
          </a:p>
          <a:p>
            <a:r>
              <a:rPr lang="bg-BG" sz="9600" b="1" dirty="0">
                <a:solidFill>
                  <a:schemeClr val="tx1"/>
                </a:solidFill>
              </a:rPr>
              <a:t>Използвани елементи</a:t>
            </a:r>
            <a:endParaRPr lang="en-US" sz="9600" dirty="0">
              <a:solidFill>
                <a:schemeClr val="tx1"/>
              </a:solidFill>
            </a:endParaRPr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583473" y="2107475"/>
            <a:ext cx="8516983" cy="271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12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96390"/>
            <a:ext cx="8534400" cy="1027610"/>
          </a:xfrm>
        </p:spPr>
        <p:txBody>
          <a:bodyPr>
            <a:normAutofit/>
          </a:bodyPr>
          <a:lstStyle/>
          <a:p>
            <a:r>
              <a:rPr lang="bg-BG" smtClean="0"/>
              <a:t>МИгач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3183" y="4084320"/>
            <a:ext cx="8534400" cy="3505200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5b7703a4-cc72-444f-9c54-e9e029e0b5f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3806" y="1821313"/>
            <a:ext cx="2734491" cy="4433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25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96390"/>
            <a:ext cx="8534400" cy="1027610"/>
          </a:xfrm>
        </p:spPr>
        <p:txBody>
          <a:bodyPr>
            <a:normAutofit/>
          </a:bodyPr>
          <a:lstStyle/>
          <a:p>
            <a:r>
              <a:rPr lang="bg-BG" dirty="0" smtClean="0"/>
              <a:t>Памет на огледало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3183" y="4084320"/>
            <a:ext cx="8534400" cy="3505200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de8882a7-eb4e-4d29-9283-a2d6fe20637f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8913" y="1369106"/>
            <a:ext cx="2803525" cy="475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45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496390"/>
            <a:ext cx="8534400" cy="1027610"/>
          </a:xfrm>
        </p:spPr>
        <p:txBody>
          <a:bodyPr>
            <a:normAutofit/>
          </a:bodyPr>
          <a:lstStyle/>
          <a:p>
            <a:r>
              <a:rPr lang="bg-BG" dirty="0" smtClean="0"/>
              <a:t>Управление на огледало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3183" y="4084320"/>
            <a:ext cx="8534400" cy="3505200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1a0cf743-152a-462a-b331-6097bb686c2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0803" y="1482452"/>
            <a:ext cx="7802562" cy="4389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27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70</TotalTime>
  <Words>94</Words>
  <Application>Microsoft Office PowerPoint</Application>
  <PresentationFormat>Widescreen</PresentationFormat>
  <Paragraphs>467</Paragraphs>
  <Slides>9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Slice</vt:lpstr>
      <vt:lpstr>Tema: управление на автомобилно огледало</vt:lpstr>
      <vt:lpstr>Организация на проекта и разпределение на задачите в колектива</vt:lpstr>
      <vt:lpstr>Блокова схема</vt:lpstr>
      <vt:lpstr>Хардуерен проект</vt:lpstr>
      <vt:lpstr>Хардуерен проект</vt:lpstr>
      <vt:lpstr>Хардуерен проект</vt:lpstr>
      <vt:lpstr>МИгач</vt:lpstr>
      <vt:lpstr>Памет на огледало</vt:lpstr>
      <vt:lpstr>Управление на огледало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Tema: управление на автомобилно огледало</dc:title>
  <dc:creator>gogata03@mail.bg</dc:creator>
  <cp:lastModifiedBy>gogata03@mail.bg</cp:lastModifiedBy>
  <cp:revision>9</cp:revision>
  <dcterms:created xsi:type="dcterms:W3CDTF">2025-12-16T12:05:41Z</dcterms:created>
  <dcterms:modified xsi:type="dcterms:W3CDTF">2025-12-16T15:25:46Z</dcterms:modified>
</cp:coreProperties>
</file>

<file path=docProps/thumbnail.jpeg>
</file>